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72" r:id="rId7"/>
    <p:sldId id="260" r:id="rId8"/>
    <p:sldId id="282" r:id="rId9"/>
    <p:sldId id="261" r:id="rId10"/>
    <p:sldId id="268" r:id="rId11"/>
    <p:sldId id="271" r:id="rId12"/>
    <p:sldId id="264" r:id="rId13"/>
    <p:sldId id="275" r:id="rId14"/>
    <p:sldId id="269" r:id="rId15"/>
    <p:sldId id="298" r:id="rId16"/>
    <p:sldId id="273" r:id="rId17"/>
    <p:sldId id="258" r:id="rId18"/>
    <p:sldId id="270" r:id="rId19"/>
    <p:sldId id="265" r:id="rId20"/>
    <p:sldId id="294" r:id="rId21"/>
    <p:sldId id="295" r:id="rId22"/>
    <p:sldId id="296" r:id="rId23"/>
    <p:sldId id="281" r:id="rId24"/>
    <p:sldId id="256" r:id="rId25"/>
    <p:sldId id="262" r:id="rId26"/>
    <p:sldId id="263" r:id="rId27"/>
    <p:sldId id="284" r:id="rId28"/>
    <p:sldId id="285" r:id="rId29"/>
    <p:sldId id="259" r:id="rId30"/>
    <p:sldId id="266" r:id="rId31"/>
    <p:sldId id="292" r:id="rId32"/>
    <p:sldId id="267" r:id="rId33"/>
    <p:sldId id="291"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574" dt="2020-06-11T00:26:25.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11T00:26:25.387" v="3329" actId="15174"/>
      <pc:docMkLst>
        <pc:docMk/>
      </pc:docMkLst>
      <pc:sldChg chg="modSp mod">
        <pc:chgData name="Ming-Chih Lin" userId="f1ba3ba5-e185-404b-b55f-b2be90e2bdc2" providerId="ADAL" clId="{794224D3-789D-47BB-A0D2-62C663EDB1CA}" dt="2020-06-01T23:08:57.125" v="1271" actId="20577"/>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ldChg>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11T00:24:24.100" v="3323"/>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11T00:24:24.100" v="3323"/>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11T00:15:44.772" v="3232"/>
        <pc:sldMkLst>
          <pc:docMk/>
          <pc:sldMk cId="3291901244" sldId="261"/>
        </pc:sldMkLst>
        <pc:spChg chg="mod">
          <ac:chgData name="Ming-Chih Lin" userId="f1ba3ba5-e185-404b-b55f-b2be90e2bdc2" providerId="ADAL" clId="{794224D3-789D-47BB-A0D2-62C663EDB1CA}" dt="2020-06-11T00:15:44.772" v="3232"/>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8T23:58:51.380" v="3030" actId="113"/>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8T23:58:51.380" v="3030" actId="113"/>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addSp modSp add del mod ord">
        <pc:chgData name="Ming-Chih Lin" userId="f1ba3ba5-e185-404b-b55f-b2be90e2bdc2" providerId="ADAL" clId="{794224D3-789D-47BB-A0D2-62C663EDB1CA}" dt="2020-06-11T00:14:44.277" v="3209" actId="1076"/>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picChg chg="add mod">
          <ac:chgData name="Ming-Chih Lin" userId="f1ba3ba5-e185-404b-b55f-b2be90e2bdc2" providerId="ADAL" clId="{794224D3-789D-47BB-A0D2-62C663EDB1CA}" dt="2020-06-11T00:14:44.277" v="3209" actId="1076"/>
          <ac:picMkLst>
            <pc:docMk/>
            <pc:sldMk cId="751778690" sldId="267"/>
            <ac:picMk id="3" creationId="{A0E1592C-C723-4092-8962-F7049098CFB1}"/>
          </ac:picMkLst>
        </pc:pic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6-11T00:23:06.738" v="3322" actId="20577"/>
        <pc:sldMkLst>
          <pc:docMk/>
          <pc:sldMk cId="2517686270" sldId="269"/>
        </pc:sldMkLst>
        <pc:spChg chg="mod">
          <ac:chgData name="Ming-Chih Lin" userId="f1ba3ba5-e185-404b-b55f-b2be90e2bdc2" providerId="ADAL" clId="{794224D3-789D-47BB-A0D2-62C663EDB1CA}" dt="2020-06-11T00:23:06.738" v="3322"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addSp modSp add mod">
        <pc:chgData name="Ming-Chih Lin" userId="f1ba3ba5-e185-404b-b55f-b2be90e2bdc2" providerId="ADAL" clId="{794224D3-789D-47BB-A0D2-62C663EDB1CA}" dt="2020-06-11T00:13:33.184" v="3202" actId="1076"/>
        <pc:sldMkLst>
          <pc:docMk/>
          <pc:sldMk cId="2963169921" sldId="273"/>
        </pc:sldMkLst>
        <pc:spChg chg="mod">
          <ac:chgData name="Ming-Chih Lin" userId="f1ba3ba5-e185-404b-b55f-b2be90e2bdc2" providerId="ADAL" clId="{794224D3-789D-47BB-A0D2-62C663EDB1CA}" dt="2020-06-11T00:13:24.132" v="3199" actId="27636"/>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picChg chg="add mod">
          <ac:chgData name="Ming-Chih Lin" userId="f1ba3ba5-e185-404b-b55f-b2be90e2bdc2" providerId="ADAL" clId="{794224D3-789D-47BB-A0D2-62C663EDB1CA}" dt="2020-06-11T00:13:33.184" v="3202" actId="1076"/>
          <ac:picMkLst>
            <pc:docMk/>
            <pc:sldMk cId="2963169921" sldId="273"/>
            <ac:picMk id="4" creationId="{E011DAF0-479D-45D0-9207-BD9AA0DA5EB7}"/>
          </ac:picMkLst>
        </pc:pic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addSp modSp add mod ord">
        <pc:chgData name="Ming-Chih Lin" userId="f1ba3ba5-e185-404b-b55f-b2be90e2bdc2" providerId="ADAL" clId="{794224D3-789D-47BB-A0D2-62C663EDB1CA}" dt="2020-06-11T00:26:25.387" v="3329" actId="15174"/>
        <pc:sldMkLst>
          <pc:docMk/>
          <pc:sldMk cId="252655923" sldId="275"/>
        </pc:sldMkLst>
        <pc:spChg chg="mod">
          <ac:chgData name="Ming-Chih Lin" userId="f1ba3ba5-e185-404b-b55f-b2be90e2bdc2" providerId="ADAL" clId="{794224D3-789D-47BB-A0D2-62C663EDB1CA}" dt="2020-06-11T00:17:13.236" v="3252" actId="21"/>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graphicFrameChg chg="add mod modGraphic">
          <ac:chgData name="Ming-Chih Lin" userId="f1ba3ba5-e185-404b-b55f-b2be90e2bdc2" providerId="ADAL" clId="{794224D3-789D-47BB-A0D2-62C663EDB1CA}" dt="2020-06-11T00:26:25.387" v="3329" actId="15174"/>
          <ac:graphicFrameMkLst>
            <pc:docMk/>
            <pc:sldMk cId="252655923" sldId="275"/>
            <ac:graphicFrameMk id="4" creationId="{FD53449D-A831-4BBF-AF0A-12B30E33E76B}"/>
          </ac:graphicFrameMkLst>
        </pc:graphicFrame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addSp delSp modSp new mod">
        <pc:chgData name="Ming-Chih Lin" userId="f1ba3ba5-e185-404b-b55f-b2be90e2bdc2" providerId="ADAL" clId="{794224D3-789D-47BB-A0D2-62C663EDB1CA}" dt="2020-06-11T00:12:26.224" v="3187" actId="20577"/>
        <pc:sldMkLst>
          <pc:docMk/>
          <pc:sldMk cId="3344907558" sldId="282"/>
        </pc:sldMkLst>
        <pc:spChg chg="mod">
          <ac:chgData name="Ming-Chih Lin" userId="f1ba3ba5-e185-404b-b55f-b2be90e2bdc2" providerId="ADAL" clId="{794224D3-789D-47BB-A0D2-62C663EDB1CA}" dt="2020-06-11T00:12:26.224" v="3187"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picChg chg="add mod">
          <ac:chgData name="Ming-Chih Lin" userId="f1ba3ba5-e185-404b-b55f-b2be90e2bdc2" providerId="ADAL" clId="{794224D3-789D-47BB-A0D2-62C663EDB1CA}" dt="2020-06-11T00:12:14.421" v="3185" actId="1076"/>
          <ac:picMkLst>
            <pc:docMk/>
            <pc:sldMk cId="3344907558" sldId="282"/>
            <ac:picMk id="5" creationId="{ED492BD6-05EA-44C0-B851-10A640AEBAF8}"/>
          </ac:picMkLst>
        </pc:picChg>
        <pc:picChg chg="add del mod">
          <ac:chgData name="Ming-Chih Lin" userId="f1ba3ba5-e185-404b-b55f-b2be90e2bdc2" providerId="ADAL" clId="{794224D3-789D-47BB-A0D2-62C663EDB1CA}" dt="2020-06-11T00:12:09.183" v="3182" actId="21"/>
          <ac:picMkLst>
            <pc:docMk/>
            <pc:sldMk cId="3344907558" sldId="282"/>
            <ac:picMk id="7" creationId="{C8B4356B-8AE0-46CA-9755-DDE196BE6ABA}"/>
          </ac:picMkLst>
        </pc:pic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08T23:55:14.899" v="2995"/>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8T23:55:14.899" v="2995"/>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mod">
          <ac:chgData name="Ming-Chih Lin" userId="f1ba3ba5-e185-404b-b55f-b2be90e2bdc2" providerId="ADAL" clId="{794224D3-789D-47BB-A0D2-62C663EDB1CA}" dt="2020-06-08T23:54:34.168" v="2976" actId="1076"/>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08T23:44:40.918" v="2711"/>
        <pc:sldMkLst>
          <pc:docMk/>
          <pc:sldMk cId="1061609012" sldId="289"/>
        </pc:sldMkLst>
        <pc:spChg chg="add mod ord">
          <ac:chgData name="Ming-Chih Lin" userId="f1ba3ba5-e185-404b-b55f-b2be90e2bdc2" providerId="ADAL" clId="{794224D3-789D-47BB-A0D2-62C663EDB1CA}" dt="2020-06-08T23:44:14.365" v="2696"/>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02T00:01:47.440" v="1421"/>
        <pc:sldMkLst>
          <pc:docMk/>
          <pc:sldMk cId="289535632" sldId="293"/>
        </pc:sldMkLst>
        <pc:spChg chg="mod">
          <ac:chgData name="Ming-Chih Lin" userId="f1ba3ba5-e185-404b-b55f-b2be90e2bdc2" providerId="ADAL" clId="{794224D3-789D-47BB-A0D2-62C663EDB1CA}" dt="2020-06-02T00:01:47.440" v="1421"/>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10T01:22:13.914" v="3170" actId="1076"/>
        <pc:sldMkLst>
          <pc:docMk/>
          <pc:sldMk cId="71803066" sldId="296"/>
        </pc:sldMkLst>
        <pc:spChg chg="mod">
          <ac:chgData name="Ming-Chih Lin" userId="f1ba3ba5-e185-404b-b55f-b2be90e2bdc2" providerId="ADAL" clId="{794224D3-789D-47BB-A0D2-62C663EDB1CA}" dt="2020-06-10T01:22:03.781" v="3167" actId="5793"/>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10T01:22:13.914" v="3170"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10T01:21:51.761" v="3160"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pc:chgData name="Ming-Chih Lin" userId="f1ba3ba5-e185-404b-b55f-b2be90e2bdc2" providerId="ADAL" clId="{794224D3-789D-47BB-A0D2-62C663EDB1CA}" dt="2020-06-08T23:55:24.135" v="3008"/>
        <pc:sldMkLst>
          <pc:docMk/>
          <pc:sldMk cId="435520164" sldId="297"/>
        </pc:sldMkLst>
        <pc:spChg chg="mod">
          <ac:chgData name="Ming-Chih Lin" userId="f1ba3ba5-e185-404b-b55f-b2be90e2bdc2" providerId="ADAL" clId="{794224D3-789D-47BB-A0D2-62C663EDB1CA}" dt="2020-06-08T23:55:24.135" v="3008"/>
          <ac:spMkLst>
            <pc:docMk/>
            <pc:sldMk cId="435520164" sldId="297"/>
            <ac:spMk id="5" creationId="{D9BE9DE2-8245-4CD7-8644-BCDBABA8D1A8}"/>
          </ac:spMkLst>
        </pc:spChg>
        <pc:picChg chg="add mod">
          <ac:chgData name="Ming-Chih Lin" userId="f1ba3ba5-e185-404b-b55f-b2be90e2bdc2" providerId="ADAL" clId="{794224D3-789D-47BB-A0D2-62C663EDB1CA}" dt="2020-06-08T23:54:40.445" v="2978" actId="1076"/>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addSp modSp new mod">
        <pc:chgData name="Ming-Chih Lin" userId="f1ba3ba5-e185-404b-b55f-b2be90e2bdc2" providerId="ADAL" clId="{794224D3-789D-47BB-A0D2-62C663EDB1CA}" dt="2020-06-11T00:22:48.971" v="3320" actId="1076"/>
        <pc:sldMkLst>
          <pc:docMk/>
          <pc:sldMk cId="3265555141" sldId="298"/>
        </pc:sldMkLst>
        <pc:spChg chg="mod">
          <ac:chgData name="Ming-Chih Lin" userId="f1ba3ba5-e185-404b-b55f-b2be90e2bdc2" providerId="ADAL" clId="{794224D3-789D-47BB-A0D2-62C663EDB1CA}" dt="2020-06-11T00:20:48.778" v="3311" actId="20577"/>
          <ac:spMkLst>
            <pc:docMk/>
            <pc:sldMk cId="3265555141" sldId="298"/>
            <ac:spMk id="2" creationId="{3D697C93-A474-45CC-B0C2-8F3A88BE5303}"/>
          </ac:spMkLst>
        </pc:spChg>
        <pc:spChg chg="mod">
          <ac:chgData name="Ming-Chih Lin" userId="f1ba3ba5-e185-404b-b55f-b2be90e2bdc2" providerId="ADAL" clId="{794224D3-789D-47BB-A0D2-62C663EDB1CA}" dt="2020-06-11T00:19:09.858" v="3286" actId="20577"/>
          <ac:spMkLst>
            <pc:docMk/>
            <pc:sldMk cId="3265555141" sldId="298"/>
            <ac:spMk id="3" creationId="{2DD91989-CDE1-4303-A072-9E74F8D89133}"/>
          </ac:spMkLst>
        </pc:spChg>
        <pc:picChg chg="add mod">
          <ac:chgData name="Ming-Chih Lin" userId="f1ba3ba5-e185-404b-b55f-b2be90e2bdc2" providerId="ADAL" clId="{794224D3-789D-47BB-A0D2-62C663EDB1CA}" dt="2020-06-11T00:22:48.971" v="3320" actId="1076"/>
          <ac:picMkLst>
            <pc:docMk/>
            <pc:sldMk cId="3265555141" sldId="298"/>
            <ac:picMk id="1026" creationId="{466DAAA2-68E3-4BA1-8419-6CA99099B51C}"/>
          </ac:picMkLst>
        </pc:pic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5FCB-17A3-408A-92A3-1E0870468BF3}" type="doc">
      <dgm:prSet loTypeId="urn:microsoft.com/office/officeart/2005/8/layout/hProcess9" loCatId="process" qsTypeId="urn:microsoft.com/office/officeart/2005/8/quickstyle/simple1" qsCatId="simple" csTypeId="urn:microsoft.com/office/officeart/2005/8/colors/accent1_2" csCatId="accent1" phldr="1"/>
      <dgm:spPr/>
    </dgm:pt>
    <dgm:pt modelId="{D049684A-489C-431B-95CD-21D963FD43CE}">
      <dgm:prSet phldrT="[文字]"/>
      <dgm:spPr>
        <a:solidFill>
          <a:srgbClr val="0070C0"/>
        </a:solidFill>
        <a:effectLst>
          <a:outerShdw blurRad="50800" dist="38100" dir="2700000" algn="tl" rotWithShape="0">
            <a:prstClr val="black">
              <a:alpha val="40000"/>
            </a:prstClr>
          </a:outerShdw>
        </a:effectLst>
      </dgm:spPr>
      <dgm:t>
        <a:bodyPr/>
        <a:lstStyle/>
        <a:p>
          <a:pPr>
            <a:buFont typeface="+mj-lt"/>
            <a:buAutoNum type="arabicPeriod"/>
          </a:pPr>
          <a:r>
            <a:rPr lang="zh-TW" altLang="en-US" b="1" dirty="0">
              <a:solidFill>
                <a:schemeClr val="bg1"/>
              </a:solidFill>
            </a:rPr>
            <a:t>錄製腳本</a:t>
          </a:r>
          <a:endParaRPr lang="zh-TW" altLang="en-US" dirty="0">
            <a:solidFill>
              <a:schemeClr val="bg1"/>
            </a:solidFill>
          </a:endParaRPr>
        </a:p>
      </dgm:t>
    </dgm:pt>
    <dgm:pt modelId="{17C7EFA1-1FD9-468C-B1E2-E54C7DD6AC3F}" type="parTrans" cxnId="{A1B277BD-0D09-4795-9E03-3F61C4425A1D}">
      <dgm:prSet/>
      <dgm:spPr/>
      <dgm:t>
        <a:bodyPr/>
        <a:lstStyle/>
        <a:p>
          <a:endParaRPr lang="zh-TW" altLang="en-US">
            <a:solidFill>
              <a:schemeClr val="bg2">
                <a:lumMod val="10000"/>
              </a:schemeClr>
            </a:solidFill>
          </a:endParaRPr>
        </a:p>
      </dgm:t>
    </dgm:pt>
    <dgm:pt modelId="{BD9BF648-E07A-48DC-91CF-4FF99DC5AE61}" type="sibTrans" cxnId="{A1B277BD-0D09-4795-9E03-3F61C4425A1D}">
      <dgm:prSet/>
      <dgm:spPr/>
      <dgm:t>
        <a:bodyPr/>
        <a:lstStyle/>
        <a:p>
          <a:endParaRPr lang="zh-TW" altLang="en-US">
            <a:solidFill>
              <a:schemeClr val="bg2">
                <a:lumMod val="10000"/>
              </a:schemeClr>
            </a:solidFill>
          </a:endParaRPr>
        </a:p>
      </dgm:t>
    </dgm:pt>
    <dgm:pt modelId="{4E07BFC5-F5C5-4660-9F0B-30F489B5591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函式包裝、</a:t>
          </a:r>
          <a:endParaRPr lang="en-US" altLang="zh-TW" b="1" dirty="0">
            <a:solidFill>
              <a:schemeClr val="bg1"/>
            </a:solidFill>
          </a:endParaRPr>
        </a:p>
        <a:p>
          <a:r>
            <a:rPr lang="zh-TW" altLang="en-US" b="1" dirty="0">
              <a:solidFill>
                <a:schemeClr val="bg1"/>
              </a:solidFill>
            </a:rPr>
            <a:t>測試及除錯</a:t>
          </a:r>
        </a:p>
      </dgm:t>
    </dgm:pt>
    <dgm:pt modelId="{8B562B3A-4EBF-4B9E-9E81-A1672AE8244C}" type="parTrans" cxnId="{02BC9993-8CAD-4536-8F1F-EBADA624E067}">
      <dgm:prSet/>
      <dgm:spPr/>
      <dgm:t>
        <a:bodyPr/>
        <a:lstStyle/>
        <a:p>
          <a:endParaRPr lang="zh-TW" altLang="en-US">
            <a:solidFill>
              <a:schemeClr val="bg2">
                <a:lumMod val="10000"/>
              </a:schemeClr>
            </a:solidFill>
          </a:endParaRPr>
        </a:p>
      </dgm:t>
    </dgm:pt>
    <dgm:pt modelId="{CA9158CD-9740-4BE4-AA8D-246EBEFD7DB2}" type="sibTrans" cxnId="{02BC9993-8CAD-4536-8F1F-EBADA624E067}">
      <dgm:prSet/>
      <dgm:spPr/>
      <dgm:t>
        <a:bodyPr/>
        <a:lstStyle/>
        <a:p>
          <a:endParaRPr lang="zh-TW" altLang="en-US">
            <a:solidFill>
              <a:schemeClr val="bg2">
                <a:lumMod val="10000"/>
              </a:schemeClr>
            </a:solidFill>
          </a:endParaRPr>
        </a:p>
      </dgm:t>
    </dgm:pt>
    <dgm:pt modelId="{7ECC5A7A-849A-43A9-A06C-7F035E6A84FA}">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整合函式並</a:t>
          </a:r>
          <a:endParaRPr lang="en-US" altLang="zh-TW" b="1" dirty="0">
            <a:solidFill>
              <a:schemeClr val="bg1"/>
            </a:solidFill>
          </a:endParaRPr>
        </a:p>
        <a:p>
          <a:r>
            <a:rPr lang="zh-TW" altLang="en-US" b="1" dirty="0">
              <a:solidFill>
                <a:schemeClr val="bg1"/>
              </a:solidFill>
            </a:rPr>
            <a:t>完成系統測試</a:t>
          </a:r>
        </a:p>
      </dgm:t>
    </dgm:pt>
    <dgm:pt modelId="{AA83EEF8-EDE8-4424-B38D-95830F8A6A4A}" type="parTrans" cxnId="{65F0205F-51CC-49CD-ADB7-F389F3AE4A53}">
      <dgm:prSet/>
      <dgm:spPr/>
      <dgm:t>
        <a:bodyPr/>
        <a:lstStyle/>
        <a:p>
          <a:endParaRPr lang="zh-TW" altLang="en-US">
            <a:solidFill>
              <a:schemeClr val="bg2">
                <a:lumMod val="10000"/>
              </a:schemeClr>
            </a:solidFill>
          </a:endParaRPr>
        </a:p>
      </dgm:t>
    </dgm:pt>
    <dgm:pt modelId="{9B8747B5-19F8-473E-8BAB-63DCBF34008C}" type="sibTrans" cxnId="{65F0205F-51CC-49CD-ADB7-F389F3AE4A53}">
      <dgm:prSet/>
      <dgm:spPr/>
      <dgm:t>
        <a:bodyPr/>
        <a:lstStyle/>
        <a:p>
          <a:endParaRPr lang="zh-TW" altLang="en-US">
            <a:solidFill>
              <a:schemeClr val="bg2">
                <a:lumMod val="10000"/>
              </a:schemeClr>
            </a:solidFill>
          </a:endParaRPr>
        </a:p>
      </dgm:t>
    </dgm:pt>
    <dgm:pt modelId="{01D96D4E-9FC9-43DF-9BCA-CFDEE659CCF2}">
      <dgm:prSet/>
      <dgm:spPr>
        <a:solidFill>
          <a:srgbClr val="0070C0"/>
        </a:solidFill>
        <a:effectLst>
          <a:outerShdw blurRad="50800" dist="38100" dir="2700000" algn="tl" rotWithShape="0">
            <a:prstClr val="black">
              <a:alpha val="40000"/>
            </a:prstClr>
          </a:outerShdw>
        </a:effectLst>
      </dgm:spPr>
      <dgm:t>
        <a:bodyPr/>
        <a:lstStyle/>
        <a:p>
          <a:r>
            <a:rPr lang="zh-TW" altLang="en-US" b="1">
              <a:solidFill>
                <a:schemeClr val="bg1"/>
              </a:solidFill>
            </a:rPr>
            <a:t>加入使用者介面</a:t>
          </a:r>
          <a:endParaRPr lang="zh-TW" altLang="en-US" b="1" dirty="0">
            <a:solidFill>
              <a:schemeClr val="bg1"/>
            </a:solidFill>
          </a:endParaRPr>
        </a:p>
      </dgm:t>
    </dgm:pt>
    <dgm:pt modelId="{FC2CAD13-1FAB-4339-B267-314508D54DA0}" type="parTrans" cxnId="{20DFA628-CCC4-4A0C-AA05-EC2FA2D485B9}">
      <dgm:prSet/>
      <dgm:spPr/>
      <dgm:t>
        <a:bodyPr/>
        <a:lstStyle/>
        <a:p>
          <a:endParaRPr lang="zh-TW" altLang="en-US">
            <a:solidFill>
              <a:schemeClr val="bg2">
                <a:lumMod val="10000"/>
              </a:schemeClr>
            </a:solidFill>
          </a:endParaRPr>
        </a:p>
      </dgm:t>
    </dgm:pt>
    <dgm:pt modelId="{F9D8B6EC-6E25-444E-9A93-CC1B9690F090}" type="sibTrans" cxnId="{20DFA628-CCC4-4A0C-AA05-EC2FA2D485B9}">
      <dgm:prSet/>
      <dgm:spPr/>
      <dgm:t>
        <a:bodyPr/>
        <a:lstStyle/>
        <a:p>
          <a:endParaRPr lang="zh-TW" altLang="en-US">
            <a:solidFill>
              <a:schemeClr val="bg2">
                <a:lumMod val="10000"/>
              </a:schemeClr>
            </a:solidFill>
          </a:endParaRPr>
        </a:p>
      </dgm:t>
    </dgm:pt>
    <dgm:pt modelId="{9D093EF1-2786-4445-ADB1-923D08937597}">
      <dgm:prSet/>
      <dgm:spPr>
        <a:solidFill>
          <a:srgbClr val="0070C0"/>
        </a:solidFill>
        <a:effectLst>
          <a:outerShdw blurRad="50800" dist="38100" dir="2700000" algn="tl" rotWithShape="0">
            <a:prstClr val="black">
              <a:alpha val="40000"/>
            </a:prstClr>
          </a:outerShdw>
        </a:effectLst>
      </dgm:spPr>
      <dgm:t>
        <a:bodyPr/>
        <a:lstStyle/>
        <a:p>
          <a:r>
            <a:rPr lang="zh-TW" altLang="en-US" b="1" dirty="0">
              <a:solidFill>
                <a:schemeClr val="bg1"/>
              </a:solidFill>
            </a:rPr>
            <a:t>編寫說明並發布</a:t>
          </a:r>
          <a:endParaRPr lang="zh-TW" altLang="en-US" dirty="0">
            <a:solidFill>
              <a:schemeClr val="bg1"/>
            </a:solidFill>
          </a:endParaRPr>
        </a:p>
      </dgm:t>
    </dgm:pt>
    <dgm:pt modelId="{E072AFE1-C50E-4B96-8DDD-1B3E80D45310}" type="parTrans" cxnId="{A1B4AC78-83E1-4012-8220-816375B2C27C}">
      <dgm:prSet/>
      <dgm:spPr/>
      <dgm:t>
        <a:bodyPr/>
        <a:lstStyle/>
        <a:p>
          <a:endParaRPr lang="zh-TW" altLang="en-US">
            <a:solidFill>
              <a:schemeClr val="bg2">
                <a:lumMod val="10000"/>
              </a:schemeClr>
            </a:solidFill>
          </a:endParaRPr>
        </a:p>
      </dgm:t>
    </dgm:pt>
    <dgm:pt modelId="{E5CACDC8-5B47-476B-A0DB-BC8EF5A3CB70}" type="sibTrans" cxnId="{A1B4AC78-83E1-4012-8220-816375B2C27C}">
      <dgm:prSet/>
      <dgm:spPr/>
      <dgm:t>
        <a:bodyPr/>
        <a:lstStyle/>
        <a:p>
          <a:endParaRPr lang="zh-TW" altLang="en-US">
            <a:solidFill>
              <a:schemeClr val="bg2">
                <a:lumMod val="10000"/>
              </a:schemeClr>
            </a:solidFill>
          </a:endParaRPr>
        </a:p>
      </dgm:t>
    </dgm:pt>
    <dgm:pt modelId="{E0382CD0-AFA5-4674-B6EB-FC531D515996}" type="pres">
      <dgm:prSet presAssocID="{A6D25FCB-17A3-408A-92A3-1E0870468BF3}" presName="CompostProcess" presStyleCnt="0">
        <dgm:presLayoutVars>
          <dgm:dir/>
          <dgm:resizeHandles val="exact"/>
        </dgm:presLayoutVars>
      </dgm:prSet>
      <dgm:spPr/>
    </dgm:pt>
    <dgm:pt modelId="{0B66AAC0-0019-4DB0-931C-3CE48C1065C7}" type="pres">
      <dgm:prSet presAssocID="{A6D25FCB-17A3-408A-92A3-1E0870468BF3}" presName="arrow" presStyleLbl="bgShp" presStyleIdx="0" presStyleCnt="1"/>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dgm:spPr>
    </dgm:pt>
    <dgm:pt modelId="{8F6961C2-F886-42DF-8114-EA2B42720B7B}" type="pres">
      <dgm:prSet presAssocID="{A6D25FCB-17A3-408A-92A3-1E0870468BF3}" presName="linearProcess" presStyleCnt="0"/>
      <dgm:spPr/>
    </dgm:pt>
    <dgm:pt modelId="{5F93AA91-5ED4-419F-A2B5-6A2505FCBC4F}" type="pres">
      <dgm:prSet presAssocID="{D049684A-489C-431B-95CD-21D963FD43CE}" presName="textNode" presStyleLbl="node1" presStyleIdx="0" presStyleCnt="5">
        <dgm:presLayoutVars>
          <dgm:bulletEnabled val="1"/>
        </dgm:presLayoutVars>
      </dgm:prSet>
      <dgm:spPr/>
    </dgm:pt>
    <dgm:pt modelId="{652D8A6F-EEC6-4A8A-B247-32C0A0707629}" type="pres">
      <dgm:prSet presAssocID="{BD9BF648-E07A-48DC-91CF-4FF99DC5AE61}" presName="sibTrans" presStyleCnt="0"/>
      <dgm:spPr/>
    </dgm:pt>
    <dgm:pt modelId="{57317D6A-B125-4042-8FC2-1C24690D91AB}" type="pres">
      <dgm:prSet presAssocID="{4E07BFC5-F5C5-4660-9F0B-30F489B55917}" presName="textNode" presStyleLbl="node1" presStyleIdx="1" presStyleCnt="5">
        <dgm:presLayoutVars>
          <dgm:bulletEnabled val="1"/>
        </dgm:presLayoutVars>
      </dgm:prSet>
      <dgm:spPr/>
    </dgm:pt>
    <dgm:pt modelId="{ABDA441B-B5D3-4DE4-A722-BEDEE9D071D6}" type="pres">
      <dgm:prSet presAssocID="{CA9158CD-9740-4BE4-AA8D-246EBEFD7DB2}" presName="sibTrans" presStyleCnt="0"/>
      <dgm:spPr/>
    </dgm:pt>
    <dgm:pt modelId="{9459974C-2E74-430F-AC04-FBFF9DBCA15A}" type="pres">
      <dgm:prSet presAssocID="{7ECC5A7A-849A-43A9-A06C-7F035E6A84FA}" presName="textNode" presStyleLbl="node1" presStyleIdx="2" presStyleCnt="5">
        <dgm:presLayoutVars>
          <dgm:bulletEnabled val="1"/>
        </dgm:presLayoutVars>
      </dgm:prSet>
      <dgm:spPr/>
    </dgm:pt>
    <dgm:pt modelId="{BFB323DD-7B64-4B0D-BCBC-D0C0B423DBCC}" type="pres">
      <dgm:prSet presAssocID="{9B8747B5-19F8-473E-8BAB-63DCBF34008C}" presName="sibTrans" presStyleCnt="0"/>
      <dgm:spPr/>
    </dgm:pt>
    <dgm:pt modelId="{F565B41B-CA06-4035-AD6C-5A56AB1F6CDF}" type="pres">
      <dgm:prSet presAssocID="{01D96D4E-9FC9-43DF-9BCA-CFDEE659CCF2}" presName="textNode" presStyleLbl="node1" presStyleIdx="3" presStyleCnt="5">
        <dgm:presLayoutVars>
          <dgm:bulletEnabled val="1"/>
        </dgm:presLayoutVars>
      </dgm:prSet>
      <dgm:spPr/>
    </dgm:pt>
    <dgm:pt modelId="{F1F52B17-4CCB-4DF3-AB98-1C23F5BC299B}" type="pres">
      <dgm:prSet presAssocID="{F9D8B6EC-6E25-444E-9A93-CC1B9690F090}" presName="sibTrans" presStyleCnt="0"/>
      <dgm:spPr/>
    </dgm:pt>
    <dgm:pt modelId="{4C92D38E-BAE5-4F27-96E9-0AEEC73D4986}" type="pres">
      <dgm:prSet presAssocID="{9D093EF1-2786-4445-ADB1-923D08937597}" presName="textNode" presStyleLbl="node1" presStyleIdx="4" presStyleCnt="5">
        <dgm:presLayoutVars>
          <dgm:bulletEnabled val="1"/>
        </dgm:presLayoutVars>
      </dgm:prSet>
      <dgm:spPr/>
    </dgm:pt>
  </dgm:ptLst>
  <dgm:cxnLst>
    <dgm:cxn modelId="{20DFA628-CCC4-4A0C-AA05-EC2FA2D485B9}" srcId="{A6D25FCB-17A3-408A-92A3-1E0870468BF3}" destId="{01D96D4E-9FC9-43DF-9BCA-CFDEE659CCF2}" srcOrd="3" destOrd="0" parTransId="{FC2CAD13-1FAB-4339-B267-314508D54DA0}" sibTransId="{F9D8B6EC-6E25-444E-9A93-CC1B9690F090}"/>
    <dgm:cxn modelId="{F797AD38-4EE3-47FC-B94F-7F2D5ED96621}" type="presOf" srcId="{D049684A-489C-431B-95CD-21D963FD43CE}" destId="{5F93AA91-5ED4-419F-A2B5-6A2505FCBC4F}" srcOrd="0" destOrd="0" presId="urn:microsoft.com/office/officeart/2005/8/layout/hProcess9"/>
    <dgm:cxn modelId="{B754FD3A-2DAB-4D06-8452-A365E9EFC138}" type="presOf" srcId="{9D093EF1-2786-4445-ADB1-923D08937597}" destId="{4C92D38E-BAE5-4F27-96E9-0AEEC73D4986}" srcOrd="0" destOrd="0" presId="urn:microsoft.com/office/officeart/2005/8/layout/hProcess9"/>
    <dgm:cxn modelId="{65F0205F-51CC-49CD-ADB7-F389F3AE4A53}" srcId="{A6D25FCB-17A3-408A-92A3-1E0870468BF3}" destId="{7ECC5A7A-849A-43A9-A06C-7F035E6A84FA}" srcOrd="2" destOrd="0" parTransId="{AA83EEF8-EDE8-4424-B38D-95830F8A6A4A}" sibTransId="{9B8747B5-19F8-473E-8BAB-63DCBF34008C}"/>
    <dgm:cxn modelId="{A1B4AC78-83E1-4012-8220-816375B2C27C}" srcId="{A6D25FCB-17A3-408A-92A3-1E0870468BF3}" destId="{9D093EF1-2786-4445-ADB1-923D08937597}" srcOrd="4" destOrd="0" parTransId="{E072AFE1-C50E-4B96-8DDD-1B3E80D45310}" sibTransId="{E5CACDC8-5B47-476B-A0DB-BC8EF5A3CB70}"/>
    <dgm:cxn modelId="{2A8F4692-18EA-4786-B835-C353E22FE880}" type="presOf" srcId="{01D96D4E-9FC9-43DF-9BCA-CFDEE659CCF2}" destId="{F565B41B-CA06-4035-AD6C-5A56AB1F6CDF}" srcOrd="0" destOrd="0" presId="urn:microsoft.com/office/officeart/2005/8/layout/hProcess9"/>
    <dgm:cxn modelId="{02BC9993-8CAD-4536-8F1F-EBADA624E067}" srcId="{A6D25FCB-17A3-408A-92A3-1E0870468BF3}" destId="{4E07BFC5-F5C5-4660-9F0B-30F489B55917}" srcOrd="1" destOrd="0" parTransId="{8B562B3A-4EBF-4B9E-9E81-A1672AE8244C}" sibTransId="{CA9158CD-9740-4BE4-AA8D-246EBEFD7DB2}"/>
    <dgm:cxn modelId="{B66E58A2-CC51-4DCE-9C88-1270856BAEC5}" type="presOf" srcId="{A6D25FCB-17A3-408A-92A3-1E0870468BF3}" destId="{E0382CD0-AFA5-4674-B6EB-FC531D515996}" srcOrd="0" destOrd="0" presId="urn:microsoft.com/office/officeart/2005/8/layout/hProcess9"/>
    <dgm:cxn modelId="{A1B277BD-0D09-4795-9E03-3F61C4425A1D}" srcId="{A6D25FCB-17A3-408A-92A3-1E0870468BF3}" destId="{D049684A-489C-431B-95CD-21D963FD43CE}" srcOrd="0" destOrd="0" parTransId="{17C7EFA1-1FD9-468C-B1E2-E54C7DD6AC3F}" sibTransId="{BD9BF648-E07A-48DC-91CF-4FF99DC5AE61}"/>
    <dgm:cxn modelId="{A92562CC-4DD1-40AE-93F5-1F56044A3074}" type="presOf" srcId="{7ECC5A7A-849A-43A9-A06C-7F035E6A84FA}" destId="{9459974C-2E74-430F-AC04-FBFF9DBCA15A}" srcOrd="0" destOrd="0" presId="urn:microsoft.com/office/officeart/2005/8/layout/hProcess9"/>
    <dgm:cxn modelId="{94F5A7E5-DC95-4698-A8C9-48E58229899E}" type="presOf" srcId="{4E07BFC5-F5C5-4660-9F0B-30F489B55917}" destId="{57317D6A-B125-4042-8FC2-1C24690D91AB}" srcOrd="0" destOrd="0" presId="urn:microsoft.com/office/officeart/2005/8/layout/hProcess9"/>
    <dgm:cxn modelId="{6C879058-FEC0-417A-B66B-5766789EF4A7}" type="presParOf" srcId="{E0382CD0-AFA5-4674-B6EB-FC531D515996}" destId="{0B66AAC0-0019-4DB0-931C-3CE48C1065C7}" srcOrd="0" destOrd="0" presId="urn:microsoft.com/office/officeart/2005/8/layout/hProcess9"/>
    <dgm:cxn modelId="{D8A3A644-9915-4DEE-A693-5F866199CCA1}" type="presParOf" srcId="{E0382CD0-AFA5-4674-B6EB-FC531D515996}" destId="{8F6961C2-F886-42DF-8114-EA2B42720B7B}" srcOrd="1" destOrd="0" presId="urn:microsoft.com/office/officeart/2005/8/layout/hProcess9"/>
    <dgm:cxn modelId="{7540B57B-7CAF-40FC-B004-5FA642C8D972}" type="presParOf" srcId="{8F6961C2-F886-42DF-8114-EA2B42720B7B}" destId="{5F93AA91-5ED4-419F-A2B5-6A2505FCBC4F}" srcOrd="0" destOrd="0" presId="urn:microsoft.com/office/officeart/2005/8/layout/hProcess9"/>
    <dgm:cxn modelId="{37713AEE-6D84-4315-B894-C1812758D6B9}" type="presParOf" srcId="{8F6961C2-F886-42DF-8114-EA2B42720B7B}" destId="{652D8A6F-EEC6-4A8A-B247-32C0A0707629}" srcOrd="1" destOrd="0" presId="urn:microsoft.com/office/officeart/2005/8/layout/hProcess9"/>
    <dgm:cxn modelId="{7B622E58-29AD-4919-91E3-186D5456DE50}" type="presParOf" srcId="{8F6961C2-F886-42DF-8114-EA2B42720B7B}" destId="{57317D6A-B125-4042-8FC2-1C24690D91AB}" srcOrd="2" destOrd="0" presId="urn:microsoft.com/office/officeart/2005/8/layout/hProcess9"/>
    <dgm:cxn modelId="{E8FB5527-7BD1-43BB-AA00-49B8D8C1082F}" type="presParOf" srcId="{8F6961C2-F886-42DF-8114-EA2B42720B7B}" destId="{ABDA441B-B5D3-4DE4-A722-BEDEE9D071D6}" srcOrd="3" destOrd="0" presId="urn:microsoft.com/office/officeart/2005/8/layout/hProcess9"/>
    <dgm:cxn modelId="{D68F0948-B588-47B5-9E4B-FE3972950F48}" type="presParOf" srcId="{8F6961C2-F886-42DF-8114-EA2B42720B7B}" destId="{9459974C-2E74-430F-AC04-FBFF9DBCA15A}" srcOrd="4" destOrd="0" presId="urn:microsoft.com/office/officeart/2005/8/layout/hProcess9"/>
    <dgm:cxn modelId="{2A7B3811-6AEF-4104-837D-C9702F5A9665}" type="presParOf" srcId="{8F6961C2-F886-42DF-8114-EA2B42720B7B}" destId="{BFB323DD-7B64-4B0D-BCBC-D0C0B423DBCC}" srcOrd="5" destOrd="0" presId="urn:microsoft.com/office/officeart/2005/8/layout/hProcess9"/>
    <dgm:cxn modelId="{EF1A7C7C-A540-465A-A85D-A55EA8CD41A9}" type="presParOf" srcId="{8F6961C2-F886-42DF-8114-EA2B42720B7B}" destId="{F565B41B-CA06-4035-AD6C-5A56AB1F6CDF}" srcOrd="6" destOrd="0" presId="urn:microsoft.com/office/officeart/2005/8/layout/hProcess9"/>
    <dgm:cxn modelId="{9839CDD9-B892-4C30-A91A-009243BA82A0}" type="presParOf" srcId="{8F6961C2-F886-42DF-8114-EA2B42720B7B}" destId="{F1F52B17-4CCB-4DF3-AB98-1C23F5BC299B}" srcOrd="7" destOrd="0" presId="urn:microsoft.com/office/officeart/2005/8/layout/hProcess9"/>
    <dgm:cxn modelId="{5B289926-61A3-4359-9360-3456BDA7E81C}" type="presParOf" srcId="{8F6961C2-F886-42DF-8114-EA2B42720B7B}" destId="{4C92D38E-BAE5-4F27-96E9-0AEEC73D4986}"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AAC0-0019-4DB0-931C-3CE48C1065C7}">
      <dsp:nvSpPr>
        <dsp:cNvPr id="0" name=""/>
        <dsp:cNvSpPr/>
      </dsp:nvSpPr>
      <dsp:spPr>
        <a:xfrm>
          <a:off x="879678" y="0"/>
          <a:ext cx="9969691" cy="2761831"/>
        </a:xfrm>
        <a:prstGeom prst="rightArrow">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0800000" scaled="1"/>
          <a:tileRect/>
        </a:gradFill>
        <a:ln>
          <a:noFill/>
        </a:ln>
        <a:effectLst/>
      </dsp:spPr>
      <dsp:style>
        <a:lnRef idx="0">
          <a:scrgbClr r="0" g="0" b="0"/>
        </a:lnRef>
        <a:fillRef idx="1">
          <a:scrgbClr r="0" g="0" b="0"/>
        </a:fillRef>
        <a:effectRef idx="0">
          <a:scrgbClr r="0" g="0" b="0"/>
        </a:effectRef>
        <a:fontRef idx="minor"/>
      </dsp:style>
    </dsp:sp>
    <dsp:sp modelId="{5F93AA91-5ED4-419F-A2B5-6A2505FCBC4F}">
      <dsp:nvSpPr>
        <dsp:cNvPr id="0" name=""/>
        <dsp:cNvSpPr/>
      </dsp:nvSpPr>
      <dsp:spPr>
        <a:xfrm>
          <a:off x="7480"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zh-TW" altLang="en-US" sz="1800" b="1" kern="1200" dirty="0">
              <a:solidFill>
                <a:schemeClr val="bg1"/>
              </a:solidFill>
            </a:rPr>
            <a:t>錄製腳本</a:t>
          </a:r>
          <a:endParaRPr lang="zh-TW" altLang="en-US" sz="1800" kern="1200" dirty="0">
            <a:solidFill>
              <a:schemeClr val="bg1"/>
            </a:solidFill>
          </a:endParaRPr>
        </a:p>
      </dsp:txBody>
      <dsp:txXfrm>
        <a:off x="61409" y="882478"/>
        <a:ext cx="1990756" cy="996874"/>
      </dsp:txXfrm>
    </dsp:sp>
    <dsp:sp modelId="{57317D6A-B125-4042-8FC2-1C24690D91AB}">
      <dsp:nvSpPr>
        <dsp:cNvPr id="0" name=""/>
        <dsp:cNvSpPr/>
      </dsp:nvSpPr>
      <dsp:spPr>
        <a:xfrm>
          <a:off x="2411349"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函式包裝、</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測試及除錯</a:t>
          </a:r>
        </a:p>
      </dsp:txBody>
      <dsp:txXfrm>
        <a:off x="2465278" y="882478"/>
        <a:ext cx="1990756" cy="996874"/>
      </dsp:txXfrm>
    </dsp:sp>
    <dsp:sp modelId="{9459974C-2E74-430F-AC04-FBFF9DBCA15A}">
      <dsp:nvSpPr>
        <dsp:cNvPr id="0" name=""/>
        <dsp:cNvSpPr/>
      </dsp:nvSpPr>
      <dsp:spPr>
        <a:xfrm>
          <a:off x="4815217"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整合函式並</a:t>
          </a:r>
          <a:endParaRPr lang="en-US" altLang="zh-TW" sz="1800" b="1" kern="1200" dirty="0">
            <a:solidFill>
              <a:schemeClr val="bg1"/>
            </a:solidFill>
          </a:endParaRPr>
        </a:p>
        <a:p>
          <a:pPr marL="0" lvl="0" indent="0" algn="ctr" defTabSz="800100">
            <a:lnSpc>
              <a:spcPct val="90000"/>
            </a:lnSpc>
            <a:spcBef>
              <a:spcPct val="0"/>
            </a:spcBef>
            <a:spcAft>
              <a:spcPct val="35000"/>
            </a:spcAft>
            <a:buNone/>
          </a:pPr>
          <a:r>
            <a:rPr lang="zh-TW" altLang="en-US" sz="1800" b="1" kern="1200" dirty="0">
              <a:solidFill>
                <a:schemeClr val="bg1"/>
              </a:solidFill>
            </a:rPr>
            <a:t>完成系統測試</a:t>
          </a:r>
        </a:p>
      </dsp:txBody>
      <dsp:txXfrm>
        <a:off x="4869146" y="882478"/>
        <a:ext cx="1990756" cy="996874"/>
      </dsp:txXfrm>
    </dsp:sp>
    <dsp:sp modelId="{F565B41B-CA06-4035-AD6C-5A56AB1F6CDF}">
      <dsp:nvSpPr>
        <dsp:cNvPr id="0" name=""/>
        <dsp:cNvSpPr/>
      </dsp:nvSpPr>
      <dsp:spPr>
        <a:xfrm>
          <a:off x="7219085"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a:solidFill>
                <a:schemeClr val="bg1"/>
              </a:solidFill>
            </a:rPr>
            <a:t>加入使用者介面</a:t>
          </a:r>
          <a:endParaRPr lang="zh-TW" altLang="en-US" sz="1800" b="1" kern="1200" dirty="0">
            <a:solidFill>
              <a:schemeClr val="bg1"/>
            </a:solidFill>
          </a:endParaRPr>
        </a:p>
      </dsp:txBody>
      <dsp:txXfrm>
        <a:off x="7273014" y="882478"/>
        <a:ext cx="1990756" cy="996874"/>
      </dsp:txXfrm>
    </dsp:sp>
    <dsp:sp modelId="{4C92D38E-BAE5-4F27-96E9-0AEEC73D4986}">
      <dsp:nvSpPr>
        <dsp:cNvPr id="0" name=""/>
        <dsp:cNvSpPr/>
      </dsp:nvSpPr>
      <dsp:spPr>
        <a:xfrm>
          <a:off x="9622953" y="828549"/>
          <a:ext cx="2098614" cy="1104732"/>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solidFill>
                <a:schemeClr val="bg1"/>
              </a:solidFill>
            </a:rPr>
            <a:t>編寫說明並發布</a:t>
          </a:r>
          <a:endParaRPr lang="zh-TW" altLang="en-US" sz="1800" kern="1200" dirty="0">
            <a:solidFill>
              <a:schemeClr val="bg1"/>
            </a:solidFill>
          </a:endParaRPr>
        </a:p>
      </dsp:txBody>
      <dsp:txXfrm>
        <a:off x="9676882" y="882478"/>
        <a:ext cx="1990756" cy="99687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2020/6/11</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atalog.ansys.com/"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djangogirlstaipei.herokuapp.com/tutorials/python/?os=windows" TargetMode="External"/><Relationship Id="rId1" Type="http://schemas.openxmlformats.org/officeDocument/2006/relationships/slideLayout" Target="../slideLayouts/slideLayout6.xml"/><Relationship Id="rId4" Type="http://schemas.openxmlformats.org/officeDocument/2006/relationships/hyperlink" Target="https://www.tutorialspoint.com/python/index.ht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graphicFrame>
        <p:nvGraphicFramePr>
          <p:cNvPr id="4" name="資料庫圖表 3">
            <a:extLst>
              <a:ext uri="{FF2B5EF4-FFF2-40B4-BE49-F238E27FC236}">
                <a16:creationId xmlns:a16="http://schemas.microsoft.com/office/drawing/2014/main" id="{FD53449D-A831-4BBF-AF0A-12B30E33E76B}"/>
              </a:ext>
            </a:extLst>
          </p:cNvPr>
          <p:cNvGraphicFramePr/>
          <p:nvPr>
            <p:extLst>
              <p:ext uri="{D42A27DB-BD31-4B8C-83A1-F6EECF244321}">
                <p14:modId xmlns:p14="http://schemas.microsoft.com/office/powerpoint/2010/main" val="2467808847"/>
              </p:ext>
            </p:extLst>
          </p:nvPr>
        </p:nvGraphicFramePr>
        <p:xfrm>
          <a:off x="231475" y="3364302"/>
          <a:ext cx="11729049" cy="2761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a:t>
            </a:r>
            <a:endParaRPr lang="en-US" altLang="zh-TW" dirty="0"/>
          </a:p>
          <a:p>
            <a:pPr marL="0" indent="0">
              <a:buNone/>
            </a:pPr>
            <a:endParaRPr lang="en-US" altLang="zh-TW" dirty="0"/>
          </a:p>
          <a:p>
            <a:pPr marL="0" indent="0">
              <a:buNone/>
            </a:pPr>
            <a:r>
              <a:rPr lang="zh-TW" altLang="en-US" dirty="0"/>
              <a:t>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97C93-A474-45CC-B0C2-8F3A88BE5303}"/>
              </a:ext>
            </a:extLst>
          </p:cNvPr>
          <p:cNvSpPr>
            <a:spLocks noGrp="1"/>
          </p:cNvSpPr>
          <p:nvPr>
            <p:ph idx="1"/>
          </p:nvPr>
        </p:nvSpPr>
        <p:spPr/>
        <p:txBody>
          <a:bodyPr/>
          <a:lstStyle/>
          <a:p>
            <a:pPr marL="0" indent="0">
              <a:buNone/>
            </a:pPr>
            <a:r>
              <a:rPr lang="en-US" altLang="zh-TW" dirty="0"/>
              <a:t>Anaconda</a:t>
            </a:r>
            <a:r>
              <a:rPr lang="zh-TW" altLang="en-US" dirty="0"/>
              <a:t>是一個免費開源的</a:t>
            </a:r>
            <a:r>
              <a:rPr lang="en-US" altLang="zh-TW" dirty="0"/>
              <a:t>Python</a:t>
            </a:r>
            <a:r>
              <a:rPr lang="zh-TW" altLang="en-US" dirty="0"/>
              <a:t>和</a:t>
            </a:r>
            <a:r>
              <a:rPr lang="en-US" altLang="zh-TW" dirty="0"/>
              <a:t>R</a:t>
            </a:r>
            <a:r>
              <a:rPr lang="zh-TW" altLang="en-US" dirty="0"/>
              <a:t>語言的發行版本，用於計算科學（資料科學、機器學習、巨量資料處理和預測分析），</a:t>
            </a:r>
            <a:r>
              <a:rPr lang="en-US" altLang="zh-TW" dirty="0"/>
              <a:t>Anaconda</a:t>
            </a:r>
            <a:r>
              <a:rPr lang="zh-TW" altLang="en-US" dirty="0"/>
              <a:t>致力於簡化包管理和部署。</a:t>
            </a:r>
            <a:r>
              <a:rPr lang="en-US" altLang="zh-TW" dirty="0"/>
              <a:t>Anaconda</a:t>
            </a:r>
            <a:r>
              <a:rPr lang="zh-TW" altLang="en-US" dirty="0"/>
              <a:t>的包使用軟體套件管理系統</a:t>
            </a:r>
            <a:r>
              <a:rPr lang="en-US" altLang="zh-TW" dirty="0" err="1"/>
              <a:t>Conda</a:t>
            </a:r>
            <a:r>
              <a:rPr lang="zh-TW" altLang="en-US" dirty="0"/>
              <a:t>進行管理。超過</a:t>
            </a:r>
            <a:r>
              <a:rPr lang="en-US" altLang="zh-TW" dirty="0"/>
              <a:t>1200</a:t>
            </a:r>
            <a:r>
              <a:rPr lang="zh-TW" altLang="en-US" dirty="0"/>
              <a:t>萬人使用</a:t>
            </a:r>
            <a:r>
              <a:rPr lang="en-US" altLang="zh-TW" dirty="0"/>
              <a:t>Anaconda</a:t>
            </a:r>
            <a:r>
              <a:rPr lang="zh-TW" altLang="en-US" dirty="0"/>
              <a:t>發行版本，並且</a:t>
            </a:r>
            <a:r>
              <a:rPr lang="en-US" altLang="zh-TW" dirty="0"/>
              <a:t>Anaconda</a:t>
            </a:r>
            <a:r>
              <a:rPr lang="zh-TW" altLang="en-US" dirty="0"/>
              <a:t>擁有超過</a:t>
            </a:r>
            <a:r>
              <a:rPr lang="en-US" altLang="zh-TW" dirty="0"/>
              <a:t>1400</a:t>
            </a:r>
            <a:r>
              <a:rPr lang="zh-TW" altLang="en-US" dirty="0"/>
              <a:t>個適用於</a:t>
            </a:r>
            <a:r>
              <a:rPr lang="en-US" altLang="zh-TW" dirty="0"/>
              <a:t>Windows</a:t>
            </a:r>
            <a:r>
              <a:rPr lang="zh-TW" altLang="en-US" dirty="0"/>
              <a:t>、</a:t>
            </a:r>
            <a:r>
              <a:rPr lang="en-US" altLang="zh-TW" dirty="0"/>
              <a:t>Linux</a:t>
            </a:r>
            <a:r>
              <a:rPr lang="zh-TW" altLang="en-US" dirty="0"/>
              <a:t>和</a:t>
            </a:r>
            <a:r>
              <a:rPr lang="en-US" altLang="zh-TW" dirty="0"/>
              <a:t>MacOS</a:t>
            </a:r>
            <a:r>
              <a:rPr lang="zh-TW" altLang="en-US" dirty="0"/>
              <a:t>的資料科學軟體包</a:t>
            </a:r>
            <a:r>
              <a:rPr lang="en-US" altLang="zh-TW" dirty="0"/>
              <a:t>[Wiki]</a:t>
            </a:r>
            <a:r>
              <a:rPr lang="zh-TW" altLang="en-US" dirty="0"/>
              <a:t>。</a:t>
            </a:r>
          </a:p>
        </p:txBody>
      </p:sp>
      <p:sp>
        <p:nvSpPr>
          <p:cNvPr id="3" name="標題 2">
            <a:extLst>
              <a:ext uri="{FF2B5EF4-FFF2-40B4-BE49-F238E27FC236}">
                <a16:creationId xmlns:a16="http://schemas.microsoft.com/office/drawing/2014/main" id="{2DD91989-CDE1-4303-A072-9E74F8D89133}"/>
              </a:ext>
            </a:extLst>
          </p:cNvPr>
          <p:cNvSpPr>
            <a:spLocks noGrp="1"/>
          </p:cNvSpPr>
          <p:nvPr>
            <p:ph type="title"/>
          </p:nvPr>
        </p:nvSpPr>
        <p:spPr/>
        <p:txBody>
          <a:bodyPr/>
          <a:lstStyle/>
          <a:p>
            <a:r>
              <a:rPr lang="en-US" altLang="zh-TW" dirty="0"/>
              <a:t>Anaconda</a:t>
            </a:r>
            <a:endParaRPr lang="zh-TW" altLang="en-US" dirty="0"/>
          </a:p>
        </p:txBody>
      </p:sp>
      <p:pic>
        <p:nvPicPr>
          <p:cNvPr id="1026" name="Picture 2" descr="How to shrink NumPy, SciPy, Pandas, and Matplotlib for your data ...">
            <a:extLst>
              <a:ext uri="{FF2B5EF4-FFF2-40B4-BE49-F238E27FC236}">
                <a16:creationId xmlns:a16="http://schemas.microsoft.com/office/drawing/2014/main" id="{466DAAA2-68E3-4BA1-8419-6CA99099B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584" y="3429000"/>
            <a:ext cx="6898411" cy="22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498566" cy="4762471"/>
          </a:xfrm>
        </p:spPr>
        <p:txBody>
          <a:bodyPr>
            <a:normAutofit/>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a:t>
            </a:r>
            <a:endParaRPr lang="en-US" altLang="zh-TW" dirty="0"/>
          </a:p>
          <a:p>
            <a:pPr marL="0" indent="0">
              <a:buNone/>
            </a:pPr>
            <a:endParaRPr lang="en-US" altLang="zh-TW" dirty="0"/>
          </a:p>
          <a:p>
            <a:pPr marL="0" indent="0">
              <a:buNone/>
            </a:pPr>
            <a:r>
              <a:rPr lang="zh-TW" altLang="en-US" dirty="0"/>
              <a:t>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pic>
        <p:nvPicPr>
          <p:cNvPr id="4" name="圖片 3" descr="碼錶">
            <a:extLst>
              <a:ext uri="{FF2B5EF4-FFF2-40B4-BE49-F238E27FC236}">
                <a16:creationId xmlns:a16="http://schemas.microsoft.com/office/drawing/2014/main" id="{E011DAF0-479D-45D0-9207-BD9AA0DA5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155" y="2194561"/>
            <a:ext cx="4588086" cy="2695052"/>
          </a:xfrm>
          <a:prstGeom prst="rect">
            <a:avLst/>
          </a:prstGeom>
        </p:spPr>
      </p:pic>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t>從</a:t>
            </a:r>
            <a:r>
              <a:rPr lang="en-US" altLang="zh-TW" b="1" dirty="0"/>
              <a:t>Automation</a:t>
            </a:r>
            <a:r>
              <a:rPr lang="zh-TW" altLang="en-US" b="1" dirty="0"/>
              <a:t>執行</a:t>
            </a:r>
            <a:r>
              <a:rPr lang="en-US" altLang="zh-TW" b="1" dirty="0"/>
              <a:t>script</a:t>
            </a:r>
          </a:p>
          <a:p>
            <a:r>
              <a:rPr lang="zh-TW" altLang="en-US" b="1" dirty="0"/>
              <a:t>從</a:t>
            </a:r>
            <a:r>
              <a:rPr lang="en-US" altLang="zh-TW" b="1" dirty="0"/>
              <a:t>Toolkit</a:t>
            </a:r>
            <a:r>
              <a:rPr lang="zh-TW" altLang="en-US" b="1" dirty="0"/>
              <a:t>執行</a:t>
            </a:r>
            <a:r>
              <a:rPr lang="en-US" altLang="zh-TW" b="1" dirty="0"/>
              <a:t>script</a:t>
            </a:r>
          </a:p>
          <a:p>
            <a:r>
              <a:rPr lang="zh-TW" altLang="en-US" b="1" dirty="0"/>
              <a:t>熱鍵執行</a:t>
            </a:r>
            <a:r>
              <a:rPr lang="en-US" altLang="zh-TW" b="1" dirty="0"/>
              <a:t>script</a:t>
            </a:r>
          </a:p>
          <a:p>
            <a:r>
              <a:rPr lang="en-US" altLang="zh-TW" b="1" dirty="0"/>
              <a:t>ACT</a:t>
            </a:r>
            <a:r>
              <a:rPr lang="zh-TW" altLang="en-US" b="1" dirty="0"/>
              <a:t>啟動</a:t>
            </a:r>
            <a:r>
              <a:rPr lang="en-US" altLang="zh-TW" b="1" dirty="0"/>
              <a:t>GUI</a:t>
            </a:r>
            <a:r>
              <a:rPr lang="zh-TW" altLang="en-US" b="1" dirty="0"/>
              <a:t>以執行</a:t>
            </a:r>
            <a:r>
              <a:rPr lang="en-US" altLang="zh-TW" b="1" dirty="0"/>
              <a:t>script</a:t>
            </a:r>
          </a:p>
          <a:p>
            <a:r>
              <a:rPr lang="en-US" altLang="zh-TW" b="1" dirty="0"/>
              <a:t>UDO(User Defined </a:t>
            </a:r>
            <a:r>
              <a:rPr lang="en-US" altLang="zh-TW" b="1" dirty="0" err="1"/>
              <a:t>Outout</a:t>
            </a:r>
            <a:r>
              <a:rPr lang="en-US" altLang="zh-TW" b="1" dirty="0"/>
              <a:t>)</a:t>
            </a:r>
            <a:r>
              <a:rPr lang="zh-TW" altLang="en-US" b="1" dirty="0"/>
              <a:t>，建立客製化方程式</a:t>
            </a:r>
          </a:p>
          <a:p>
            <a:r>
              <a:rPr lang="en-US" altLang="zh-TW" b="1" dirty="0"/>
              <a:t>UDP(User Defined Primitive)</a:t>
            </a:r>
            <a:r>
              <a:rPr lang="zh-TW" altLang="en-US" b="1" dirty="0"/>
              <a:t>，建立客製化</a:t>
            </a:r>
            <a:r>
              <a:rPr lang="en-US" altLang="zh-TW" b="1" dirty="0"/>
              <a:t>3D</a:t>
            </a:r>
            <a:r>
              <a:rPr lang="zh-TW" altLang="en-US" b="1" dirty="0"/>
              <a:t>模型</a:t>
            </a:r>
          </a:p>
          <a:p>
            <a:r>
              <a:rPr lang="zh-TW" altLang="en-US" b="1" dirty="0"/>
              <a:t>將資料輸出到外部用</a:t>
            </a:r>
            <a:r>
              <a:rPr lang="en-US" altLang="zh-TW" b="1" dirty="0" err="1"/>
              <a:t>Cpython</a:t>
            </a:r>
            <a:r>
              <a:rPr lang="zh-TW" altLang="en-US" b="1" dirty="0"/>
              <a:t>處理</a:t>
            </a:r>
            <a:r>
              <a:rPr lang="en-US" altLang="zh-TW" b="1" dirty="0"/>
              <a:t>(Anaconda)</a:t>
            </a:r>
          </a:p>
          <a:p>
            <a:r>
              <a:rPr lang="zh-TW" altLang="en-US" b="1" dirty="0"/>
              <a:t>透過批次檔控制</a:t>
            </a:r>
            <a:r>
              <a:rPr lang="en-US" altLang="zh-TW" b="1" dirty="0"/>
              <a:t>AEDT</a:t>
            </a:r>
            <a:r>
              <a:rPr lang="zh-TW" altLang="en-US" b="1" dirty="0"/>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dirty="0"/>
              <a:t>DDR</a:t>
            </a:r>
            <a:r>
              <a:rPr lang="zh-TW" altLang="en-US" dirty="0"/>
              <a:t>分析及報告生成</a:t>
            </a:r>
            <a:endParaRPr lang="en-US" altLang="zh-TW" dirty="0"/>
          </a:p>
          <a:p>
            <a:r>
              <a:rPr lang="zh-TW" altLang="en-US" dirty="0"/>
              <a:t>電磁近場照相機</a:t>
            </a:r>
            <a:endParaRPr lang="en-US" altLang="zh-TW" dirty="0"/>
          </a:p>
          <a:p>
            <a:r>
              <a:rPr lang="en-US" altLang="zh-TW" dirty="0"/>
              <a:t>5G </a:t>
            </a:r>
            <a:r>
              <a:rPr lang="en-US" altLang="zh-TW" dirty="0" err="1"/>
              <a:t>mmWave</a:t>
            </a:r>
            <a:r>
              <a:rPr lang="zh-TW" altLang="en-US" dirty="0"/>
              <a:t>電磁波束分析</a:t>
            </a:r>
            <a:endParaRPr lang="en-US" altLang="zh-TW" dirty="0"/>
          </a:p>
          <a:p>
            <a:r>
              <a:rPr lang="en-US" altLang="zh-TW" dirty="0"/>
              <a:t>Via </a:t>
            </a:r>
            <a:r>
              <a:rPr lang="zh-TW" altLang="en-US" dirty="0"/>
              <a:t>陣列模組生成</a:t>
            </a:r>
            <a:endParaRPr lang="en-US" altLang="zh-TW" dirty="0"/>
          </a:p>
          <a:p>
            <a:r>
              <a:rPr lang="zh-TW" altLang="en-US" dirty="0"/>
              <a:t>封裝匯入並生成</a:t>
            </a:r>
            <a:r>
              <a:rPr lang="en-US" altLang="zh-TW" dirty="0"/>
              <a:t>Source/Sink</a:t>
            </a:r>
            <a:endParaRPr lang="zh-TW" altLang="en-US"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8" y="1371600"/>
            <a:ext cx="7772401" cy="1363133"/>
          </a:xfrm>
        </p:spPr>
        <p:txBody>
          <a:bodyPr>
            <a:normAutofit fontScale="92500"/>
          </a:bodyPr>
          <a:lstStyle/>
          <a:p>
            <a:r>
              <a:rPr lang="zh-TW" altLang="en-US" dirty="0"/>
              <a:t>在</a:t>
            </a:r>
            <a:r>
              <a:rPr lang="en-US" altLang="zh-TW" dirty="0"/>
              <a:t>External tool</a:t>
            </a:r>
            <a:r>
              <a:rPr lang="zh-TW" altLang="en-US" dirty="0"/>
              <a:t>設定腳本及對應的名稱，名稱便會顯示在</a:t>
            </a:r>
            <a:r>
              <a:rPr lang="en-US" altLang="zh-TW" dirty="0"/>
              <a:t>Tool</a:t>
            </a:r>
            <a:r>
              <a:rPr lang="zh-TW" altLang="en-US" dirty="0"/>
              <a:t>選單下層的選項。</a:t>
            </a:r>
            <a:endParaRPr lang="en-US" altLang="zh-TW" dirty="0"/>
          </a:p>
          <a:p>
            <a:r>
              <a:rPr lang="zh-TW" altLang="en-US" dirty="0"/>
              <a:t>可以在</a:t>
            </a:r>
            <a:r>
              <a:rPr lang="en-US" altLang="zh-TW" dirty="0"/>
              <a:t>Keyboard Shortcuts</a:t>
            </a:r>
            <a:r>
              <a:rPr lang="zh-TW" altLang="en-US" dirty="0"/>
              <a:t>當中連結到熱鍵，以方便執行。</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69890" y="2797482"/>
            <a:ext cx="5299777" cy="3062535"/>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381999"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 </a:t>
            </a:r>
            <a:r>
              <a:rPr lang="en-US" altLang="zh-TW" dirty="0"/>
              <a:t>. </a:t>
            </a:r>
            <a:r>
              <a:rPr lang="zh-TW" altLang="en-US" dirty="0"/>
              <a:t>提供加密保護 </a:t>
            </a:r>
            <a:r>
              <a:rPr lang="en-US" altLang="zh-TW" dirty="0"/>
              <a:t>. </a:t>
            </a:r>
            <a:r>
              <a:rPr lang="zh-TW" altLang="en-US" dirty="0"/>
              <a:t>支持簡單的</a:t>
            </a:r>
            <a:r>
              <a:rPr lang="en-US" altLang="zh-TW" dirty="0"/>
              <a:t>GUI</a:t>
            </a:r>
            <a:r>
              <a:rPr lang="zh-TW" altLang="en-US" dirty="0"/>
              <a:t>介面 </a:t>
            </a:r>
            <a:r>
              <a:rPr lang="en-US" altLang="zh-TW" dirty="0"/>
              <a:t>. </a:t>
            </a:r>
            <a:r>
              <a:rPr lang="zh-TW" altLang="en-US" dirty="0"/>
              <a:t>可上架發售，</a:t>
            </a:r>
            <a:r>
              <a:rPr lang="en-US" altLang="zh-TW" dirty="0"/>
              <a:t>App Store: </a:t>
            </a:r>
            <a:r>
              <a:rPr lang="en-US" altLang="zh-TW" dirty="0">
                <a:hlinkClick r:id="rId2"/>
              </a:rPr>
              <a:t>https://catalog.ansys.com/</a:t>
            </a:r>
            <a:endParaRPr lang="zh-TW" altLang="en-US" dirty="0"/>
          </a:p>
          <a:p>
            <a:pPr marL="0" indent="0">
              <a:buNone/>
            </a:pPr>
            <a:endParaRPr lang="en-US" altLang="zh-TW" dirty="0"/>
          </a:p>
          <a:p>
            <a:pPr marL="0" indent="0">
              <a:buNone/>
            </a:pPr>
            <a:r>
              <a:rPr lang="en-US" altLang="zh-TW" dirty="0"/>
              <a:t>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p>
          <a:p>
            <a:endParaRPr lang="zh-TW" altLang="en-US" dirty="0"/>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r>
              <a:rPr lang="zh-TW" altLang="en-US" dirty="0"/>
              <a:t>嗎？</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3"/>
          <a:stretch>
            <a:fillRect/>
          </a:stretch>
        </p:blipFill>
        <p:spPr>
          <a:xfrm>
            <a:off x="8282831" y="982180"/>
            <a:ext cx="3299568" cy="5270894"/>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pic>
        <p:nvPicPr>
          <p:cNvPr id="6" name="圖片 5">
            <a:extLst>
              <a:ext uri="{FF2B5EF4-FFF2-40B4-BE49-F238E27FC236}">
                <a16:creationId xmlns:a16="http://schemas.microsoft.com/office/drawing/2014/main" id="{FECAA598-C6B8-42C3-B96C-7F583D5BF37B}"/>
              </a:ext>
            </a:extLst>
          </p:cNvPr>
          <p:cNvPicPr>
            <a:picLocks noChangeAspect="1"/>
          </p:cNvPicPr>
          <p:nvPr/>
        </p:nvPicPr>
        <p:blipFill>
          <a:blip r:embed="rId2"/>
          <a:stretch>
            <a:fillRect/>
          </a:stretch>
        </p:blipFill>
        <p:spPr>
          <a:xfrm>
            <a:off x="1981200" y="828790"/>
            <a:ext cx="8229600" cy="5200420"/>
          </a:xfrm>
          <a:prstGeom prst="rect">
            <a:avLst/>
          </a:prstGeom>
        </p:spPr>
      </p:pic>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pic>
        <p:nvPicPr>
          <p:cNvPr id="3" name="圖片 2" descr="印刷電路板特寫">
            <a:extLst>
              <a:ext uri="{FF2B5EF4-FFF2-40B4-BE49-F238E27FC236}">
                <a16:creationId xmlns:a16="http://schemas.microsoft.com/office/drawing/2014/main" id="{A0E1592C-C723-4092-8962-F7049098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27" y="1840506"/>
            <a:ext cx="3839386" cy="2558966"/>
          </a:xfrm>
          <a:prstGeom prst="rect">
            <a:avLst/>
          </a:prstGeom>
        </p:spPr>
      </p:pic>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lstStyle/>
          <a:p>
            <a:pPr marL="0" indent="0">
              <a:buNone/>
            </a:pPr>
            <a:r>
              <a:rPr lang="zh-TW" altLang="en-US" dirty="0"/>
              <a:t>推薦</a:t>
            </a:r>
            <a:r>
              <a:rPr lang="en-US" altLang="zh-TW" dirty="0"/>
              <a:t>Python</a:t>
            </a:r>
            <a:r>
              <a:rPr lang="zh-TW" altLang="en-US" dirty="0"/>
              <a:t>學習網站</a:t>
            </a:r>
            <a:endParaRPr lang="en-US" altLang="zh-TW" dirty="0"/>
          </a:p>
          <a:p>
            <a:r>
              <a:rPr lang="zh-TW" altLang="en-US" dirty="0"/>
              <a:t>入門</a:t>
            </a:r>
            <a:endParaRPr lang="en-US" altLang="zh-TW" dirty="0"/>
          </a:p>
          <a:p>
            <a:pPr lvl="1"/>
            <a:r>
              <a:rPr lang="en-US" altLang="zh-TW" dirty="0"/>
              <a:t> </a:t>
            </a:r>
            <a:r>
              <a:rPr lang="en-US" altLang="zh-TW" dirty="0">
                <a:hlinkClick r:id="rId2"/>
              </a:rPr>
              <a:t>https://djangogirlstaipei.herokuapp.com/tutorials/python/?os=windows</a:t>
            </a:r>
            <a:endParaRPr lang="en-US" altLang="zh-TW" dirty="0"/>
          </a:p>
          <a:p>
            <a:r>
              <a:rPr lang="zh-TW" altLang="en-US" dirty="0"/>
              <a:t>基本</a:t>
            </a:r>
            <a:r>
              <a:rPr lang="en-US" altLang="zh-TW" dirty="0"/>
              <a:t>- </a:t>
            </a:r>
          </a:p>
          <a:p>
            <a:pPr lvl="1"/>
            <a:r>
              <a:rPr lang="en-US" altLang="zh-TW" dirty="0">
                <a:hlinkClick r:id="rId3"/>
              </a:rPr>
              <a:t>https://www.w3schools.com/python/</a:t>
            </a:r>
            <a:endParaRPr lang="en-US" altLang="zh-TW" dirty="0"/>
          </a:p>
          <a:p>
            <a:pPr lvl="1"/>
            <a:r>
              <a:rPr lang="en-US" altLang="zh-TW" dirty="0">
                <a:hlinkClick r:id="rId4"/>
              </a:rPr>
              <a:t>https://www.tutorialspoint.com/python/index.htm</a:t>
            </a:r>
            <a:endParaRPr lang="en-US" altLang="zh-TW" dirty="0"/>
          </a:p>
          <a:p>
            <a:pPr marL="0" indent="0">
              <a:buNone/>
            </a:pPr>
            <a:endParaRPr lang="en-US" altLang="zh-TW" dirty="0"/>
          </a:p>
          <a:p>
            <a:pPr marL="0" indent="0">
              <a:buNone/>
            </a:pPr>
            <a:r>
              <a:rPr lang="zh-TW" altLang="en-US"/>
              <a:t>找出一個自動化專題題目並定義程式的輸入與輸出</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進階課程</a:t>
            </a:r>
          </a:p>
        </p:txBody>
      </p:sp>
      <p:pic>
        <p:nvPicPr>
          <p:cNvPr id="2" name="圖片 1">
            <a:extLst>
              <a:ext uri="{FF2B5EF4-FFF2-40B4-BE49-F238E27FC236}">
                <a16:creationId xmlns:a16="http://schemas.microsoft.com/office/drawing/2014/main" id="{99932E19-09E7-415A-B7E6-F07B084D6094}"/>
              </a:ext>
            </a:extLst>
          </p:cNvPr>
          <p:cNvPicPr>
            <a:picLocks noChangeAspect="1"/>
          </p:cNvPicPr>
          <p:nvPr/>
        </p:nvPicPr>
        <p:blipFill>
          <a:blip r:embed="rId2"/>
          <a:stretch>
            <a:fillRect/>
          </a:stretch>
        </p:blipFill>
        <p:spPr>
          <a:xfrm>
            <a:off x="1981200" y="810491"/>
            <a:ext cx="8229600" cy="5237018"/>
          </a:xfrm>
          <a:prstGeom prst="rect">
            <a:avLst/>
          </a:prstGeom>
        </p:spPr>
      </p:pic>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模擬自動化對公司的好處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a:xfrm>
            <a:off x="609600" y="1371600"/>
            <a:ext cx="6612082" cy="4762471"/>
          </a:xfrm>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掌握程式可以啟發更多的想像。</a:t>
            </a:r>
            <a:endParaRPr lang="en-US" altLang="zh-TW" dirty="0"/>
          </a:p>
          <a:p>
            <a:pPr marL="0" indent="0">
              <a:buNone/>
            </a:pPr>
            <a:endParaRPr lang="en-US" altLang="zh-TW" dirty="0"/>
          </a:p>
          <a:p>
            <a:pPr marL="0" indent="0">
              <a:buNone/>
            </a:pPr>
            <a:r>
              <a:rPr lang="zh-TW" altLang="en-US" dirty="0"/>
              <a:t>技術的拓展不再受限於單一工具本身的功能，有能力串聯不同技術形成獨有的解決方案。也不會對龐大的數據量感到手足無措，反而能在梳理數據過程找到樂趣。隨時在思考如何更有效率的完成模擬工作，而不是煩惱這麼多的工作要做到何時。在提升生產力的同時，也更有餘力去嘗試新的技術領域。</a:t>
            </a:r>
          </a:p>
          <a:p>
            <a:pPr marL="0" indent="0">
              <a:buNone/>
            </a:pPr>
            <a:endParaRPr lang="en-US" altLang="zh-TW"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pic>
        <p:nvPicPr>
          <p:cNvPr id="5" name="圖片 4" descr="專注的男性工程師在電腦上工作">
            <a:extLst>
              <a:ext uri="{FF2B5EF4-FFF2-40B4-BE49-F238E27FC236}">
                <a16:creationId xmlns:a16="http://schemas.microsoft.com/office/drawing/2014/main" id="{ED492BD6-05EA-44C0-B851-10A640AE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391" y="1898468"/>
            <a:ext cx="4279130" cy="2852057"/>
          </a:xfrm>
          <a:prstGeom prst="rect">
            <a:avLst/>
          </a:prstGeom>
        </p:spPr>
      </p:pic>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不需要，自動化程式不會用到複雜的語法，只要知道下面這些就可以開始了：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157</TotalTime>
  <Words>2897</Words>
  <Application>Microsoft Office PowerPoint</Application>
  <PresentationFormat>寬螢幕</PresentationFormat>
  <Paragraphs>141</Paragraphs>
  <Slides>34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PowerPoint 簡報</vt:lpstr>
      <vt:lpstr>模擬自動化對公司的好處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Anaconda</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Toolkit)嗎？ </vt:lpstr>
      <vt:lpstr>PowerPoint 簡報</vt:lpstr>
      <vt:lpstr>IronPython命令列視窗</vt:lpstr>
      <vt:lpstr>使用Notepad++來編輯程式</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2020-06-11T00:26:27Z</dcterms:modified>
</cp:coreProperties>
</file>